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배달의민족 도현" panose="020B0600000101010101" pitchFamily="50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/>
    <p:restoredTop sz="94650"/>
  </p:normalViewPr>
  <p:slideViewPr>
    <p:cSldViewPr snapToGrid="0" snapToObjects="1">
      <p:cViewPr varScale="1">
        <p:scale>
          <a:sx n="63" d="100"/>
          <a:sy n="63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011C9-DFAD-4332-9CA6-067977C7AAFF}" type="datetimeFigureOut">
              <a:rPr lang="ko-KR" altLang="en-US" smtClean="0"/>
              <a:t>2019-04-07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3EACB-027E-451B-9198-F23912290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7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3EACB-027E-451B-9198-F239122901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00135-D6C0-054C-B440-1DC11E286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F17D7-810B-DC43-A4C2-1236372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596BB-3203-0C40-B8AD-5F947188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4708C-BFB9-DE47-8037-67F02D3D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C4D53-DC1A-AD43-9BB7-255ED70D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43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A7BC-58B7-AA4C-B843-E4E2512E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6350B-FE0F-0A44-AEFF-D153811AD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A33561-88BA-A241-83B1-F35BEF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74E14-9CFC-4F48-8B17-18FEAEDE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B6C6C-220E-994A-880E-15277506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18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A450D3-338F-8C4D-A8BB-AAEE7243D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1C568B-9D5D-6646-AF3B-7CDF57A89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47D5C-D331-D543-85C1-3214ACCC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D2F1E-C5BC-F847-AEC7-C58910D8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E8DCC-978B-6D40-A6D2-69C0D320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1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8CB0C-726C-E646-BC66-930B66A6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962F1-19DB-4345-8B3F-14B29A15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1DB4D-A5B8-6043-AF95-C14931B0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D5FE2C-2DBB-5945-911F-83693F79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19A74-E534-FB48-B9C4-A455E4537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4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0D49E-0266-BC44-84C2-9F5ED39D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8D1488-88E0-3B48-B1D7-7B943574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6B956-0BAC-8A45-96D1-10B6C899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BC42A-91F0-C541-A309-372B0862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5DC10-5989-8C47-8159-FDC35D71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1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2E649-1968-A347-A181-F0762ED8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3F28E-67A0-7C48-B4AD-8047422F4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9945A-E23C-BD4E-A001-60591EBA6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5E6A70-27C7-444F-8F6E-CAE9E0A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E75E0C-0D85-884A-BD50-20DD8C5C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ED43A-451F-1A4D-B16D-04D9C576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62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83268-267B-0346-AFAD-90B86DFD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AE7CE-3909-B146-A84C-A1A79522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3BF08-4CDD-B449-BAAE-B17A6A446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8A2C6F-5DBA-9844-B1BB-2857B7D11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9A4D82-E776-AB4A-BFED-C8EC15A47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743477-AECD-2D48-B3D9-C9EE75EA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2C2355-9398-C94D-AAA7-BD1EEAFE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5ED6ED-F2E3-294D-82A1-39D16186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1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625-E748-5740-8593-54E31029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953E8F-F8D5-6C4B-82AA-A9437F6B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C75871-09D8-9747-8CCB-EA56D7BA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E9657-AC6C-2147-AF43-54E0885C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07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1417C1-CAE5-304B-B9FA-CC7A79A48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C35719-AE1D-7B4C-B2FF-454DAFBF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6D35B-5ABD-6142-8F01-3785E58D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47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74F04-46D3-0946-AE44-693480A1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32A65-4A8E-2A4D-AF5D-E78847FB0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1B68D6-7E64-E042-96B3-1388ACE2B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510864-6975-484D-8440-28527C08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F8A638-0DEA-0F4D-9403-6C5330F7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9A124-2151-5547-A542-460FA4C0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71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F01BE-E566-484F-8F77-F58AC0DB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211534-54A3-DF45-AC5B-B55597FD0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5F8C6-E0EB-A349-ADB4-7A75EE90C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91E744-AF94-FB4F-B125-CC0FA057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4BCBF-119E-DF4E-A43B-0858B9F2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9A57D-FBC2-3944-9F2B-6B4999F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48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822EB2-B760-E741-922B-D64E6506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3EF5BE-B836-5646-AC3B-F56C1CD0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B641E6-917F-7540-AF1A-EF8B6427D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006D5-D25D-EB40-971C-D16E826C6B69}" type="datetimeFigureOut">
              <a:rPr kumimoji="1" lang="ko-KR" altLang="en-US" smtClean="0"/>
              <a:t>2019-04-07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D6A5F-0362-CF49-AA5B-812AA7319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8F0A4-B955-C14C-8E18-E4A654426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FF9E-D1DB-9E44-B23D-D59496E608D8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22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1CF000-1262-4C23-AA0E-EE1074FE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31" y="489734"/>
            <a:ext cx="7092456" cy="44327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D8CFEC-6D26-984A-9288-354ACC28B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983" y="673677"/>
            <a:ext cx="4504490" cy="2842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072F6E-88BF-1B4D-9705-0EDB366F296E}"/>
              </a:ext>
            </a:extLst>
          </p:cNvPr>
          <p:cNvSpPr txBox="1"/>
          <p:nvPr/>
        </p:nvSpPr>
        <p:spPr>
          <a:xfrm>
            <a:off x="514265" y="5883036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페이지에서 저장된 파일의 목록을 확인가능하고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버튼을 눌러 바로 이동 가능하도록 구현하였습니다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0FA5E2-2130-5448-8E12-95555D860831}"/>
              </a:ext>
            </a:extLst>
          </p:cNvPr>
          <p:cNvSpPr/>
          <p:nvPr/>
        </p:nvSpPr>
        <p:spPr>
          <a:xfrm>
            <a:off x="1737360" y="3444240"/>
            <a:ext cx="3276600" cy="340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58690-0A28-B448-B1B5-869ECCAE0916}"/>
              </a:ext>
            </a:extLst>
          </p:cNvPr>
          <p:cNvSpPr txBox="1"/>
          <p:nvPr/>
        </p:nvSpPr>
        <p:spPr>
          <a:xfrm>
            <a:off x="514265" y="6213153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브라우저에 입력하여 접근하는 것 역시 가능합니다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63B073-4511-3043-B09A-BC5FA8902FB2}"/>
              </a:ext>
            </a:extLst>
          </p:cNvPr>
          <p:cNvSpPr txBox="1"/>
          <p:nvPr/>
        </p:nvSpPr>
        <p:spPr>
          <a:xfrm>
            <a:off x="0" y="28069"/>
            <a:ext cx="1116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1209D-39CD-8C42-9130-452707633B9E}"/>
              </a:ext>
            </a:extLst>
          </p:cNvPr>
          <p:cNvSpPr txBox="1"/>
          <p:nvPr/>
        </p:nvSpPr>
        <p:spPr>
          <a:xfrm>
            <a:off x="1323921" y="3875612"/>
            <a:ext cx="1209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sample.jpeg</a:t>
            </a:r>
            <a:endParaRPr kumimoji="1"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EEA31-7EBC-DB48-8D8E-3C871D3C004B}"/>
              </a:ext>
            </a:extLst>
          </p:cNvPr>
          <p:cNvSpPr txBox="1"/>
          <p:nvPr/>
        </p:nvSpPr>
        <p:spPr>
          <a:xfrm>
            <a:off x="4108173" y="3875611"/>
            <a:ext cx="1209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sample.gif</a:t>
            </a:r>
            <a:endParaRPr kumimoji="1"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59F90-FDCB-E64E-8D88-F726C5390C75}"/>
              </a:ext>
            </a:extLst>
          </p:cNvPr>
          <p:cNvSpPr txBox="1"/>
          <p:nvPr/>
        </p:nvSpPr>
        <p:spPr>
          <a:xfrm>
            <a:off x="6833456" y="3872254"/>
            <a:ext cx="1209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sample.pdf</a:t>
            </a:r>
            <a:endParaRPr kumimoji="1"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2B97A-6851-704A-B8E9-4DEFDD2FF799}"/>
              </a:ext>
            </a:extLst>
          </p:cNvPr>
          <p:cNvSpPr txBox="1"/>
          <p:nvPr/>
        </p:nvSpPr>
        <p:spPr>
          <a:xfrm>
            <a:off x="9549274" y="3872254"/>
            <a:ext cx="1363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sample.mp3</a:t>
            </a:r>
            <a:endParaRPr kumimoji="1"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CE732B4-FF70-45F1-932E-68D33D28C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83" y="4184022"/>
            <a:ext cx="2489134" cy="15557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A64C989-12B7-4359-B382-366EBEBA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335" y="4210569"/>
            <a:ext cx="2489134" cy="1555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662AFF-C338-4F1B-AE3B-7D13865F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618" y="4210570"/>
            <a:ext cx="2489134" cy="15557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55309E1-D977-45A5-8DB6-A772CB6CF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525" y="4210570"/>
            <a:ext cx="2489134" cy="15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0AC219B-6E21-48A4-9117-BD05E50E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20" y="403446"/>
            <a:ext cx="6278880" cy="3924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323E64-D1E8-C246-AE45-719C29E4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10" y="3508202"/>
            <a:ext cx="4356100" cy="227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94BD1-EB5E-DB4B-A05D-902D308E1ACF}"/>
              </a:ext>
            </a:extLst>
          </p:cNvPr>
          <p:cNvSpPr txBox="1"/>
          <p:nvPr/>
        </p:nvSpPr>
        <p:spPr>
          <a:xfrm>
            <a:off x="0" y="28069"/>
            <a:ext cx="1116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404.html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B3988A-8392-9445-964F-FAA0D087B7FC}"/>
              </a:ext>
            </a:extLst>
          </p:cNvPr>
          <p:cNvSpPr txBox="1"/>
          <p:nvPr/>
        </p:nvSpPr>
        <p:spPr>
          <a:xfrm>
            <a:off x="514265" y="5883036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잘못된 주소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디렉토리에 없는 파일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입력 시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404.html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파일이 열립니다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88E9A-6629-6044-A0E3-59F689D1BD95}"/>
              </a:ext>
            </a:extLst>
          </p:cNvPr>
          <p:cNvSpPr txBox="1"/>
          <p:nvPr/>
        </p:nvSpPr>
        <p:spPr>
          <a:xfrm>
            <a:off x="514265" y="6213153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때 중간의 확인버튼을 누르면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index.html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열리도록 구현했습니다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1C3D1-E32F-C946-846C-0B90DD3C54F2}"/>
              </a:ext>
            </a:extLst>
          </p:cNvPr>
          <p:cNvSpPr txBox="1"/>
          <p:nvPr/>
        </p:nvSpPr>
        <p:spPr>
          <a:xfrm>
            <a:off x="6432833" y="1447091"/>
            <a:ext cx="5064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Favicon</a:t>
            </a:r>
            <a:r>
              <a:rPr kumimoji="1"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적용 모습입니다</a:t>
            </a:r>
            <a:r>
              <a:rPr kumimoji="1"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kumimoji="1"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두 </a:t>
            </a:r>
            <a:r>
              <a:rPr kumimoji="1"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kumimoji="1"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 모두 확인 가능합니다</a:t>
            </a:r>
            <a:r>
              <a:rPr kumimoji="1"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C8B03F-8570-4FF0-8814-C0DC6FA6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50" y="733236"/>
            <a:ext cx="2705100" cy="752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5A76EE-EDBB-4601-A8EE-889C387AA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650" y="728354"/>
            <a:ext cx="2743200" cy="76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10BFDD-915D-4D73-A969-CF0E95674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440" y="2244486"/>
            <a:ext cx="2266950" cy="36385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B86EEA-9C55-4405-8597-FE69D77E0DCA}"/>
              </a:ext>
            </a:extLst>
          </p:cNvPr>
          <p:cNvSpPr/>
          <p:nvPr/>
        </p:nvSpPr>
        <p:spPr>
          <a:xfrm>
            <a:off x="7561441" y="2911634"/>
            <a:ext cx="132856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A256BB-AA48-4186-B6B7-8C4CDFEE4484}"/>
              </a:ext>
            </a:extLst>
          </p:cNvPr>
          <p:cNvSpPr/>
          <p:nvPr/>
        </p:nvSpPr>
        <p:spPr>
          <a:xfrm>
            <a:off x="1873425" y="585703"/>
            <a:ext cx="831675" cy="157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90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5EC0EA-49C5-4758-AAA3-43877587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1628"/>
            <a:ext cx="12192000" cy="1370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156213-48B5-B54D-AA52-3EAECFFFB8B8}"/>
              </a:ext>
            </a:extLst>
          </p:cNvPr>
          <p:cNvSpPr/>
          <p:nvPr/>
        </p:nvSpPr>
        <p:spPr>
          <a:xfrm>
            <a:off x="0" y="789390"/>
            <a:ext cx="6949440" cy="1112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CC6E3-7AB5-C94E-945A-1AE13B176A3B}"/>
              </a:ext>
            </a:extLst>
          </p:cNvPr>
          <p:cNvSpPr txBox="1"/>
          <p:nvPr/>
        </p:nvSpPr>
        <p:spPr>
          <a:xfrm>
            <a:off x="514265" y="2012660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make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명령어를 통해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server.c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파일을 컴파일 하는 과정과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C2AA4-1F27-CF4C-B557-8A2CA4A2C26E}"/>
              </a:ext>
            </a:extLst>
          </p:cNvPr>
          <p:cNvSpPr txBox="1"/>
          <p:nvPr/>
        </p:nvSpPr>
        <p:spPr>
          <a:xfrm>
            <a:off x="514265" y="2381992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./server 3000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명령으로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3000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포트를 배정 받아 서버를 실행하는 과정입니다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B7063-AB2E-FB44-B12D-9B27539D7F29}"/>
              </a:ext>
            </a:extLst>
          </p:cNvPr>
          <p:cNvSpPr txBox="1"/>
          <p:nvPr/>
        </p:nvSpPr>
        <p:spPr>
          <a:xfrm>
            <a:off x="0" y="28069"/>
            <a:ext cx="1116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make &amp; socket reuse option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770CA0-5125-488C-879B-BACC05E3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28105"/>
            <a:ext cx="5248275" cy="876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3A36BF-2276-4E8C-B7A3-7693AC9D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6426"/>
            <a:ext cx="7086600" cy="790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37F551-8686-4854-9BE5-374D9D470BCD}"/>
              </a:ext>
            </a:extLst>
          </p:cNvPr>
          <p:cNvSpPr txBox="1"/>
          <p:nvPr/>
        </p:nvSpPr>
        <p:spPr>
          <a:xfrm>
            <a:off x="514265" y="5221435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중 프로세스를 종료한 뒤 바로 동일포트번호에 배정이 안되는 문제를 발견했습니다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824242-7D67-44B8-A472-98C15EEEB656}"/>
              </a:ext>
            </a:extLst>
          </p:cNvPr>
          <p:cNvSpPr txBox="1"/>
          <p:nvPr/>
        </p:nvSpPr>
        <p:spPr>
          <a:xfrm>
            <a:off x="514265" y="5590767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문제를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socket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SO_REUSEADDR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옵션을 추가하는 것으로 해결했습니다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83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98AEB6-23CE-45BA-9055-005BE77D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459" y="1432931"/>
            <a:ext cx="4400550" cy="2419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D30782-3140-4C13-A48B-D08E0DF93742}"/>
              </a:ext>
            </a:extLst>
          </p:cNvPr>
          <p:cNvSpPr txBox="1"/>
          <p:nvPr/>
        </p:nvSpPr>
        <p:spPr>
          <a:xfrm>
            <a:off x="0" y="28069"/>
            <a:ext cx="11163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Path</a:t>
            </a:r>
            <a:r>
              <a:rPr kumimoji="1"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setting</a:t>
            </a:r>
            <a:endParaRPr kumimoji="1"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C5AF8-736D-4328-B8BB-9042343D7434}"/>
              </a:ext>
            </a:extLst>
          </p:cNvPr>
          <p:cNvSpPr txBox="1"/>
          <p:nvPr/>
        </p:nvSpPr>
        <p:spPr>
          <a:xfrm>
            <a:off x="514266" y="4048718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Buffer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내용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(request)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method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path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구분하기 위해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strtok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함수를 이용했습니다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726E1-3E50-45EA-8FCC-8E1F7F09A244}"/>
              </a:ext>
            </a:extLst>
          </p:cNvPr>
          <p:cNvSpPr txBox="1"/>
          <p:nvPr/>
        </p:nvSpPr>
        <p:spPr>
          <a:xfrm>
            <a:off x="514266" y="4446980"/>
            <a:ext cx="11163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때 예상치 못한 요청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(favicon,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index,html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파일에 구성된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png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파일을 요청하는 내용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이외 알 수 없는 상의 이유 등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인해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strtok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함수가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읽으려 시도하여 </a:t>
            </a:r>
            <a:r>
              <a:rPr kumimoji="1"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Segment fault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자주 발생했습니다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2EEBE-E51F-48CF-BA10-A4697A1BB21D}"/>
              </a:ext>
            </a:extLst>
          </p:cNvPr>
          <p:cNvSpPr txBox="1"/>
          <p:nvPr/>
        </p:nvSpPr>
        <p:spPr>
          <a:xfrm>
            <a:off x="514266" y="5122241"/>
            <a:ext cx="1116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문제를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NULL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참조한 경우 아래 단계로 아예 진행이 불가능하도록 설정하여 해결했습니다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78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E3B8918-FDC7-43C0-B08D-407E7914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23" y="2773681"/>
            <a:ext cx="2245197" cy="408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7CBEE-CBFA-2743-B136-2D09AD975AF5}"/>
              </a:ext>
            </a:extLst>
          </p:cNvPr>
          <p:cNvSpPr txBox="1"/>
          <p:nvPr/>
        </p:nvSpPr>
        <p:spPr>
          <a:xfrm>
            <a:off x="4550993" y="52554"/>
            <a:ext cx="65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pdf, gif, jpeg, mp3 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 요청과 그에 대한 응답입니다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7C5CD-50C9-D84C-9BE3-137DDA89CEB2}"/>
              </a:ext>
            </a:extLst>
          </p:cNvPr>
          <p:cNvSpPr txBox="1"/>
          <p:nvPr/>
        </p:nvSpPr>
        <p:spPr>
          <a:xfrm>
            <a:off x="4550993" y="433764"/>
            <a:ext cx="65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형식에 따라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 type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맞게 요청을 처리합니다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93C26A-6536-4CD4-BCB8-B2FDB3BF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884" y="3048000"/>
            <a:ext cx="2133599" cy="38036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5D70D7-46E1-46C1-9F28-3E1C67C6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238375" cy="3343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439135E-6259-441F-9335-986AAE4DD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884" y="0"/>
            <a:ext cx="2133600" cy="3352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DC0E54-B5A6-4E44-B59B-DA254A2B3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993" y="814974"/>
            <a:ext cx="7641007" cy="29541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4B25D0-A1DF-4DA9-8216-63DE7B414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993" y="4157715"/>
            <a:ext cx="4391025" cy="1781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C4633A-7F76-4CC6-AB9A-835769F7EDB7}"/>
              </a:ext>
            </a:extLst>
          </p:cNvPr>
          <p:cNvSpPr txBox="1"/>
          <p:nvPr/>
        </p:nvSpPr>
        <p:spPr>
          <a:xfrm>
            <a:off x="4550993" y="5935107"/>
            <a:ext cx="747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Path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읽은 후 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파일 사이즈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lseek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측정하고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커서를 다시 원위치로 맞추어 오류가 발생하지 않도록 구현했습니다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39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249</Words>
  <Application>Microsoft Office PowerPoint</Application>
  <PresentationFormat>와이드스크린</PresentationFormat>
  <Paragraphs>25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배달의민족 도현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KIMINYEONG</dc:creator>
  <cp:lastModifiedBy>INYEONG KIM</cp:lastModifiedBy>
  <cp:revision>102</cp:revision>
  <dcterms:created xsi:type="dcterms:W3CDTF">2019-03-19T11:33:02Z</dcterms:created>
  <dcterms:modified xsi:type="dcterms:W3CDTF">2019-04-07T07:16:58Z</dcterms:modified>
</cp:coreProperties>
</file>